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7" r:id="rId1"/>
  </p:sldMasterIdLst>
  <p:notesMasterIdLst>
    <p:notesMasterId r:id="rId3"/>
  </p:notesMasterIdLst>
  <p:handoutMasterIdLst>
    <p:handoutMasterId r:id="rId4"/>
  </p:handoutMasterIdLst>
  <p:sldIdLst>
    <p:sldId id="885" r:id="rId2"/>
  </p:sldIdLst>
  <p:sldSz cx="10160000" cy="5715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11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23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35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4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5589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2706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199824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6942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A07769-0350-458D-A517-D4AB58FA2ECD}">
          <p14:sldIdLst>
            <p14:sldId id="885"/>
          </p14:sldIdLst>
        </p14:section>
        <p14:section name="Раздел без заголовка" id="{95B38226-0F48-4005-A35F-AAF1D5215B3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006699"/>
    <a:srgbClr val="31489F"/>
    <a:srgbClr val="D0ECFF"/>
    <a:srgbClr val="CCECFF"/>
    <a:srgbClr val="6666FF"/>
    <a:srgbClr val="2862E4"/>
    <a:srgbClr val="2E32DE"/>
    <a:srgbClr val="2134EB"/>
    <a:srgbClr val="7CD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75543" autoAdjust="0"/>
  </p:normalViewPr>
  <p:slideViewPr>
    <p:cSldViewPr>
      <p:cViewPr varScale="1">
        <p:scale>
          <a:sx n="104" d="100"/>
          <a:sy n="104" d="100"/>
        </p:scale>
        <p:origin x="1644" y="102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9290D-03F1-435B-AFE1-EA3DE7CC96A4}" type="datetimeFigureOut">
              <a:rPr lang="ru-RU"/>
              <a:pPr>
                <a:defRPr/>
              </a:pPr>
              <a:t>03.07.2021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348E2-EF53-46F8-A8FB-261F327E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5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AD5DF-33CA-4570-BC7F-6CA97FA29312}" type="datetimeFigureOut">
              <a:rPr lang="ru-RU"/>
              <a:pPr>
                <a:defRPr/>
              </a:pPr>
              <a:t>03.07.2021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684D0B-CF85-4BB7-93B7-9FC357A73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9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6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4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2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875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775361"/>
            <a:ext cx="86360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0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384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84444" y="190500"/>
            <a:ext cx="2540000" cy="406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4444" y="190500"/>
            <a:ext cx="7450667" cy="406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272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3195" y="3643313"/>
            <a:ext cx="7235472" cy="952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0000" y="609867"/>
            <a:ext cx="7112000" cy="13837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70000" y="2120638"/>
            <a:ext cx="7112000" cy="13850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7A27-72BA-4246-8EFE-02387A8CE83D}" type="datetime1">
              <a:rPr lang="ru-RU"/>
              <a:pPr>
                <a:defRPr/>
              </a:pPr>
              <a:t>03.07.2021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0ABF-95C8-4B3A-81FE-FAE1D03D37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42554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127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3672419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56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4449" y="1111250"/>
            <a:ext cx="4995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9111" y="1111250"/>
            <a:ext cx="4995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9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279263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6" y="1279263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6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683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451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9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6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6" y="1195920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81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167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2" y="5296965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03.07.2021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9" y="5296965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3" y="5296965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1970" eaLnBrk="1" fontAlgn="auto" hangingPunct="1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76197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84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9"/>
          <p:cNvSpPr txBox="1">
            <a:spLocks noChangeArrowheads="1"/>
          </p:cNvSpPr>
          <p:nvPr/>
        </p:nvSpPr>
        <p:spPr bwMode="auto">
          <a:xfrm>
            <a:off x="615504" y="1124376"/>
            <a:ext cx="9123136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41338" indent="-363538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633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</a:t>
            </a:r>
            <a:endParaRPr lang="ru-RU" alt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839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организаций</a:t>
            </a:r>
            <a:endParaRPr lang="ru-RU" alt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дополнительного образования детей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для детей-сирот и детей, оставшихся без попечения родителей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профессиональных образовательных организаций и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государственных образовательных организаций высшего образования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ru-RU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 центров психолого-педагогической помощи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5584" y="4842366"/>
            <a:ext cx="781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Свыше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675 000 </a:t>
            </a:r>
            <a:r>
              <a:rPr lang="ru-RU" sz="2800" b="1" dirty="0">
                <a:solidFill>
                  <a:srgbClr val="3148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воспитанников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9520" y="5180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11448" y="208864"/>
            <a:ext cx="9891289" cy="776428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 Ставропольского края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76" y="-22821"/>
            <a:ext cx="846708" cy="99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4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16195</TotalTime>
  <Words>52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Живолупов Евгений Анатольевич</cp:lastModifiedBy>
  <cp:revision>2095</cp:revision>
  <cp:lastPrinted>2021-06-28T13:00:03Z</cp:lastPrinted>
  <dcterms:created xsi:type="dcterms:W3CDTF">2015-03-05T16:55:48Z</dcterms:created>
  <dcterms:modified xsi:type="dcterms:W3CDTF">2021-07-03T05:37:10Z</dcterms:modified>
</cp:coreProperties>
</file>