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7" r:id="rId1"/>
  </p:sldMasterIdLst>
  <p:notesMasterIdLst>
    <p:notesMasterId r:id="rId3"/>
  </p:notesMasterIdLst>
  <p:handoutMasterIdLst>
    <p:handoutMasterId r:id="rId4"/>
  </p:handoutMasterIdLst>
  <p:sldIdLst>
    <p:sldId id="885" r:id="rId2"/>
  </p:sldIdLst>
  <p:sldSz cx="10160000" cy="5715000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11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23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352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472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5589" algn="l" defTabSz="914235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2706" algn="l" defTabSz="914235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199824" algn="l" defTabSz="914235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6942" algn="l" defTabSz="914235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0A07769-0350-458D-A517-D4AB58FA2ECD}">
          <p14:sldIdLst>
            <p14:sldId id="885"/>
          </p14:sldIdLst>
        </p14:section>
        <p14:section name="Раздел без заголовка" id="{95B38226-0F48-4005-A35F-AAF1D5215B3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BD0"/>
    <a:srgbClr val="006699"/>
    <a:srgbClr val="31489F"/>
    <a:srgbClr val="D0ECFF"/>
    <a:srgbClr val="CCECFF"/>
    <a:srgbClr val="6666FF"/>
    <a:srgbClr val="2862E4"/>
    <a:srgbClr val="2E32DE"/>
    <a:srgbClr val="2134EB"/>
    <a:srgbClr val="7CD0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62" autoAdjust="0"/>
    <p:restoredTop sz="75543" autoAdjust="0"/>
  </p:normalViewPr>
  <p:slideViewPr>
    <p:cSldViewPr>
      <p:cViewPr varScale="1">
        <p:scale>
          <a:sx n="104" d="100"/>
          <a:sy n="104" d="100"/>
        </p:scale>
        <p:origin x="1644" y="102"/>
      </p:cViewPr>
      <p:guideLst>
        <p:guide orient="horz" pos="1800"/>
        <p:guide pos="3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5C9290D-03F1-435B-AFE1-EA3DE7CC96A4}" type="datetimeFigureOut">
              <a:rPr lang="ru-RU"/>
              <a:pPr>
                <a:defRPr/>
              </a:pPr>
              <a:t>03.07.2021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672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9" y="9429672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3F348E2-EF53-46F8-A8FB-261F327E4A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153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50AD5DF-33CA-4570-BC7F-6CA97FA29312}" type="datetimeFigureOut">
              <a:rPr lang="ru-RU"/>
              <a:pPr>
                <a:defRPr/>
              </a:pPr>
              <a:t>03.07.2021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4538"/>
            <a:ext cx="6615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2" y="4715631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2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29672"/>
            <a:ext cx="2946400" cy="49696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BC684D0B-CF85-4BB7-93B7-9FC357A73FA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80905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18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35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5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72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89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06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24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42" algn="l" defTabSz="91423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C684D0B-CF85-4BB7-93B7-9FC357A73FA4}" type="slidenum">
              <a:rPr lang="ru-RU" altLang="ru-RU" smtClean="0"/>
              <a:pPr>
                <a:defRPr/>
              </a:pPr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98755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1775361"/>
            <a:ext cx="8636000" cy="122502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238500"/>
            <a:ext cx="71120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761970" eaLnBrk="1" fontAlgn="auto" hangingPunct="1">
                <a:spcBef>
                  <a:spcPts val="0"/>
                </a:spcBef>
                <a:spcAft>
                  <a:spcPts val="0"/>
                </a:spcAft>
              </a:pPr>
              <a:t>03.07.2021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76197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7042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761970" eaLnBrk="1" fontAlgn="auto" hangingPunct="1">
                <a:spcBef>
                  <a:spcPts val="0"/>
                </a:spcBef>
                <a:spcAft>
                  <a:spcPts val="0"/>
                </a:spcAft>
              </a:pPr>
              <a:t>03.07.2021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76197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384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184444" y="190500"/>
            <a:ext cx="2540000" cy="4064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4444" y="190500"/>
            <a:ext cx="7450667" cy="4064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761970" eaLnBrk="1" fontAlgn="auto" hangingPunct="1">
                <a:spcBef>
                  <a:spcPts val="0"/>
                </a:spcBef>
                <a:spcAft>
                  <a:spcPts val="0"/>
                </a:spcAft>
              </a:pPr>
              <a:t>03.07.2021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76197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2727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3195" y="3643313"/>
            <a:ext cx="7235472" cy="9525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0000" y="609867"/>
            <a:ext cx="7112000" cy="13837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70000" y="2120638"/>
            <a:ext cx="7112000" cy="138509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B7A27-72BA-4246-8EFE-02387A8CE83D}" type="datetime1">
              <a:rPr lang="ru-RU"/>
              <a:pPr>
                <a:defRPr/>
              </a:pPr>
              <a:t>03.07.2021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90ABF-95C8-4B3A-81FE-FAE1D03D371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8425549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761970" eaLnBrk="1" fontAlgn="auto" hangingPunct="1">
                <a:spcBef>
                  <a:spcPts val="0"/>
                </a:spcBef>
                <a:spcAft>
                  <a:spcPts val="0"/>
                </a:spcAft>
              </a:pPr>
              <a:t>03.07.2021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76197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1278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2570" y="3672419"/>
            <a:ext cx="86360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02570" y="2422261"/>
            <a:ext cx="86360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761970" eaLnBrk="1" fontAlgn="auto" hangingPunct="1">
                <a:spcBef>
                  <a:spcPts val="0"/>
                </a:spcBef>
                <a:spcAft>
                  <a:spcPts val="0"/>
                </a:spcAft>
              </a:pPr>
              <a:t>03.07.2021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76197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7568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64449" y="1111250"/>
            <a:ext cx="4995333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729111" y="1111250"/>
            <a:ext cx="4995333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761970" eaLnBrk="1" fontAlgn="auto" hangingPunct="1">
                <a:spcBef>
                  <a:spcPts val="0"/>
                </a:spcBef>
                <a:spcAft>
                  <a:spcPts val="0"/>
                </a:spcAft>
              </a:pPr>
              <a:t>03.07.2021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76197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3929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228865"/>
            <a:ext cx="91440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000" y="1279263"/>
            <a:ext cx="448909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8000" y="1812396"/>
            <a:ext cx="448909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61146" y="1279263"/>
            <a:ext cx="4490861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61146" y="1812396"/>
            <a:ext cx="4490861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761970" eaLnBrk="1" fontAlgn="auto" hangingPunct="1">
                <a:spcBef>
                  <a:spcPts val="0"/>
                </a:spcBef>
                <a:spcAft>
                  <a:spcPts val="0"/>
                </a:spcAft>
              </a:pPr>
              <a:t>03.07.2021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76197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6839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761970" eaLnBrk="1" fontAlgn="auto" hangingPunct="1">
                <a:spcBef>
                  <a:spcPts val="0"/>
                </a:spcBef>
                <a:spcAft>
                  <a:spcPts val="0"/>
                </a:spcAft>
              </a:pPr>
              <a:t>03.07.2021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76197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4510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761970" eaLnBrk="1" fontAlgn="auto" hangingPunct="1">
                <a:spcBef>
                  <a:spcPts val="0"/>
                </a:spcBef>
                <a:spcAft>
                  <a:spcPts val="0"/>
                </a:spcAft>
              </a:pPr>
              <a:t>03.07.2021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76197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0973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6" y="227543"/>
            <a:ext cx="3342570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72278" y="227542"/>
            <a:ext cx="5679722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8006" y="1195920"/>
            <a:ext cx="3342570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761970" eaLnBrk="1" fontAlgn="auto" hangingPunct="1">
                <a:spcBef>
                  <a:spcPts val="0"/>
                </a:spcBef>
                <a:spcAft>
                  <a:spcPts val="0"/>
                </a:spcAft>
              </a:pPr>
              <a:t>03.07.2021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76197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681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431" y="4000500"/>
            <a:ext cx="60960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91431" y="510646"/>
            <a:ext cx="60960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91431" y="4472782"/>
            <a:ext cx="60960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761970" eaLnBrk="1" fontAlgn="auto" hangingPunct="1">
                <a:spcBef>
                  <a:spcPts val="0"/>
                </a:spcBef>
                <a:spcAft>
                  <a:spcPts val="0"/>
                </a:spcAft>
              </a:pPr>
              <a:t>03.07.2021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76197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1670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8000" y="228865"/>
            <a:ext cx="91440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8000" y="1333500"/>
            <a:ext cx="91440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08002" y="5296965"/>
            <a:ext cx="2370667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761970" eaLnBrk="1" fontAlgn="auto" hangingPunct="1">
                <a:spcBef>
                  <a:spcPts val="0"/>
                </a:spcBef>
                <a:spcAft>
                  <a:spcPts val="0"/>
                </a:spcAft>
              </a:pPr>
              <a:t>03.07.2021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471339" y="5296965"/>
            <a:ext cx="3217333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281333" y="5296965"/>
            <a:ext cx="2370667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761970" eaLnBrk="1" fontAlgn="auto" hangingPunct="1">
              <a:spcBef>
                <a:spcPts val="0"/>
              </a:spcBef>
              <a:spcAft>
                <a:spcPts val="0"/>
              </a:spcAft>
            </a:pPr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761970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28477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8" r:id="rId1"/>
    <p:sldLayoutId id="2147484239" r:id="rId2"/>
    <p:sldLayoutId id="2147484240" r:id="rId3"/>
    <p:sldLayoutId id="2147484241" r:id="rId4"/>
    <p:sldLayoutId id="2147484242" r:id="rId5"/>
    <p:sldLayoutId id="2147484243" r:id="rId6"/>
    <p:sldLayoutId id="2147484244" r:id="rId7"/>
    <p:sldLayoutId id="2147484245" r:id="rId8"/>
    <p:sldLayoutId id="2147484246" r:id="rId9"/>
    <p:sldLayoutId id="2147484247" r:id="rId10"/>
    <p:sldLayoutId id="2147484248" r:id="rId11"/>
    <p:sldLayoutId id="214748424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Box 9"/>
          <p:cNvSpPr txBox="1">
            <a:spLocks noChangeArrowheads="1"/>
          </p:cNvSpPr>
          <p:nvPr/>
        </p:nvSpPr>
        <p:spPr bwMode="auto">
          <a:xfrm>
            <a:off x="615504" y="1124376"/>
            <a:ext cx="9123136" cy="34163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marL="541338" indent="-363538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algn="just" eaLnBrk="1" hangingPunct="1">
              <a:buFont typeface="Wingdings" panose="05000000000000000000" pitchFamily="2" charset="2"/>
              <a:buChar char="ü"/>
            </a:pPr>
            <a:r>
              <a:rPr lang="ru-RU" alt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633</a:t>
            </a:r>
            <a:r>
              <a:rPr lang="ru-RU" altLang="ru-RU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общеобразовательные организации</a:t>
            </a:r>
            <a:endParaRPr lang="ru-RU" altLang="ru-RU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Char char="ü"/>
            </a:pPr>
            <a:r>
              <a:rPr lang="ru-RU" alt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839</a:t>
            </a:r>
            <a:r>
              <a:rPr lang="ru-RU" altLang="ru-RU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дошкольных образовательных организаций</a:t>
            </a:r>
            <a:endParaRPr lang="ru-RU" altLang="ru-RU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buFont typeface="Wingdings" panose="05000000000000000000" pitchFamily="2" charset="2"/>
              <a:buChar char="ü"/>
            </a:pPr>
            <a:r>
              <a:rPr lang="ru-RU" alt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127</a:t>
            </a:r>
            <a:r>
              <a:rPr lang="ru-RU" altLang="ru-RU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организаций дополнительного образования детей</a:t>
            </a:r>
          </a:p>
          <a:p>
            <a:pPr algn="just" eaLnBrk="1" hangingPunct="1">
              <a:buFont typeface="Wingdings" panose="05000000000000000000" pitchFamily="2" charset="2"/>
              <a:buChar char="ü"/>
            </a:pPr>
            <a:r>
              <a:rPr lang="ru-RU" alt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ru-RU" altLang="ru-RU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организации для детей-сирот и детей, оставшихся без попечения родителей</a:t>
            </a:r>
          </a:p>
          <a:p>
            <a:pPr algn="just" eaLnBrk="1" hangingPunct="1">
              <a:buFont typeface="Wingdings" panose="05000000000000000000" pitchFamily="2" charset="2"/>
              <a:buChar char="ü"/>
            </a:pPr>
            <a:r>
              <a:rPr lang="ru-RU" alt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 </a:t>
            </a:r>
            <a:r>
              <a:rPr lang="ru-RU" altLang="ru-RU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государственных профессиональных образовательных организаций и </a:t>
            </a:r>
            <a:r>
              <a:rPr lang="ru-RU" alt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altLang="ru-RU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государственных образовательных организаций высшего образования </a:t>
            </a:r>
          </a:p>
          <a:p>
            <a:pPr algn="just" eaLnBrk="1" hangingPunct="1">
              <a:buFont typeface="Wingdings" panose="05000000000000000000" pitchFamily="2" charset="2"/>
              <a:buChar char="ü"/>
            </a:pPr>
            <a:r>
              <a:rPr lang="ru-RU" altLang="ru-RU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altLang="ru-RU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краевых центров психолого-педагогической помощи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35584" y="4842366"/>
            <a:ext cx="7816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Свыше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675 000 </a:t>
            </a:r>
            <a:r>
              <a:rPr lang="ru-RU" sz="2800" b="1" dirty="0">
                <a:solidFill>
                  <a:srgbClr val="31489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и воспитанников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59520" y="518092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111448" y="208864"/>
            <a:ext cx="9891289" cy="776428"/>
          </a:xfrm>
          <a:prstGeom prst="horizontalScroll">
            <a:avLst/>
          </a:prstGeom>
          <a:solidFill>
            <a:srgbClr val="183DB4"/>
          </a:solidFill>
          <a:ln>
            <a:solidFill>
              <a:srgbClr val="183D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Образовательный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комплекс Ставропольского края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876" y="-22821"/>
            <a:ext cx="846708" cy="992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845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16195</TotalTime>
  <Words>52</Words>
  <Application>Microsoft Office PowerPoint</Application>
  <PresentationFormat>Произвольный</PresentationFormat>
  <Paragraphs>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Trebuchet MS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Живолупов Евгений Анатольевич</cp:lastModifiedBy>
  <cp:revision>2095</cp:revision>
  <cp:lastPrinted>2021-06-28T13:00:03Z</cp:lastPrinted>
  <dcterms:created xsi:type="dcterms:W3CDTF">2015-03-05T16:55:48Z</dcterms:created>
  <dcterms:modified xsi:type="dcterms:W3CDTF">2021-07-03T05:37:10Z</dcterms:modified>
</cp:coreProperties>
</file>